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QR URL: https://api.qrserver.com/v1/create-qr-code/?format=svg&amp;data=https://scverse.org/cookiecutter-scverse-presentation/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do this live, time should be mostly up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2024-09-11T14:10:49Z</dcterms:created>
  <dcterms:modified xsi:type="dcterms:W3CDTF">2024-09-11T14:10:49Z</dcterms:modified>
</cp:coreProperties>
</file>